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82107D-C2B6-4949-93C6-B329F4A763A3}" type="doc">
      <dgm:prSet loTypeId="urn:microsoft.com/office/officeart/2005/8/layout/cycle5" loCatId="cycle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0E24CDD3-B2BA-43FB-97F5-C97053DD71D1}">
      <dgm:prSet phldrT="[Text]" custT="1"/>
      <dgm:spPr/>
      <dgm:t>
        <a:bodyPr/>
        <a:lstStyle/>
        <a:p>
          <a:r>
            <a:rPr lang="en-US" sz="1400" b="1" dirty="0" smtClean="0"/>
            <a:t>Each staff member receives 10 tickets</a:t>
          </a:r>
          <a:endParaRPr lang="en-US" sz="1400" dirty="0"/>
        </a:p>
      </dgm:t>
    </dgm:pt>
    <dgm:pt modelId="{DFDF6509-5721-4BEC-8121-2857461AE226}" type="parTrans" cxnId="{889B3A38-888A-4E32-98BA-755782FBFA68}">
      <dgm:prSet/>
      <dgm:spPr/>
      <dgm:t>
        <a:bodyPr/>
        <a:lstStyle/>
        <a:p>
          <a:endParaRPr lang="en-US"/>
        </a:p>
      </dgm:t>
    </dgm:pt>
    <dgm:pt modelId="{858E8C5A-8FB4-4EF1-A851-B04D685DB400}" type="sibTrans" cxnId="{889B3A38-888A-4E32-98BA-755782FBFA68}">
      <dgm:prSet/>
      <dgm:spPr/>
      <dgm:t>
        <a:bodyPr/>
        <a:lstStyle/>
        <a:p>
          <a:endParaRPr lang="en-US" dirty="0"/>
        </a:p>
      </dgm:t>
    </dgm:pt>
    <dgm:pt modelId="{80636BBE-3CE8-478F-9FE9-83DA993E2E21}">
      <dgm:prSet custT="1"/>
      <dgm:spPr/>
      <dgm:t>
        <a:bodyPr/>
        <a:lstStyle/>
        <a:p>
          <a:r>
            <a:rPr lang="en-US" sz="1300" b="1" dirty="0" smtClean="0"/>
            <a:t>Staff members are asked to reward students for demonstrating positive behaviors in the school, hallway, classroom, cafeteria or locker bay areas.</a:t>
          </a:r>
        </a:p>
      </dgm:t>
    </dgm:pt>
    <dgm:pt modelId="{4D0A8CA9-4ECF-4FC4-B8D5-7FC931D38560}" type="parTrans" cxnId="{EC8F133A-BB73-4537-985F-7DE23931142C}">
      <dgm:prSet/>
      <dgm:spPr/>
      <dgm:t>
        <a:bodyPr/>
        <a:lstStyle/>
        <a:p>
          <a:endParaRPr lang="en-US"/>
        </a:p>
      </dgm:t>
    </dgm:pt>
    <dgm:pt modelId="{8A8165AA-65CE-4B2B-B865-F874B380C810}" type="sibTrans" cxnId="{EC8F133A-BB73-4537-985F-7DE23931142C}">
      <dgm:prSet/>
      <dgm:spPr/>
      <dgm:t>
        <a:bodyPr/>
        <a:lstStyle/>
        <a:p>
          <a:endParaRPr lang="en-US" dirty="0"/>
        </a:p>
      </dgm:t>
    </dgm:pt>
    <dgm:pt modelId="{12378A24-8270-415C-9BDD-A000DBDF12CA}">
      <dgm:prSet custT="1"/>
      <dgm:spPr/>
      <dgm:t>
        <a:bodyPr/>
        <a:lstStyle/>
        <a:p>
          <a:r>
            <a:rPr lang="en-US" sz="1400" b="1" dirty="0" smtClean="0"/>
            <a:t>Staff and Students receive information on the E-ticket box  location.</a:t>
          </a:r>
        </a:p>
      </dgm:t>
    </dgm:pt>
    <dgm:pt modelId="{3C9033F8-F996-4734-8B91-4CAB40EF432B}" type="parTrans" cxnId="{3335A58F-AD3D-4F30-A434-EAF463ED1BA0}">
      <dgm:prSet/>
      <dgm:spPr/>
      <dgm:t>
        <a:bodyPr/>
        <a:lstStyle/>
        <a:p>
          <a:endParaRPr lang="en-US"/>
        </a:p>
      </dgm:t>
    </dgm:pt>
    <dgm:pt modelId="{8564CFA9-6EB2-4572-A21A-5B5E8E53B9C7}" type="sibTrans" cxnId="{3335A58F-AD3D-4F30-A434-EAF463ED1BA0}">
      <dgm:prSet/>
      <dgm:spPr/>
      <dgm:t>
        <a:bodyPr/>
        <a:lstStyle/>
        <a:p>
          <a:endParaRPr lang="en-US" dirty="0"/>
        </a:p>
      </dgm:t>
    </dgm:pt>
    <dgm:pt modelId="{CFC62E30-405F-4F2E-A2DB-7504047356D9}">
      <dgm:prSet custT="1"/>
      <dgm:spPr/>
      <dgm:t>
        <a:bodyPr/>
        <a:lstStyle/>
        <a:p>
          <a:r>
            <a:rPr lang="en-US" sz="1400" b="1" dirty="0" smtClean="0"/>
            <a:t>Weekly prizes are awarded to the student and the teacher during the morning announcements every Friday.</a:t>
          </a:r>
        </a:p>
      </dgm:t>
    </dgm:pt>
    <dgm:pt modelId="{9B709844-3C61-4D96-BADC-0C999F01ED3A}" type="parTrans" cxnId="{467B8DAB-1C73-4765-B656-2729E9A6E98F}">
      <dgm:prSet/>
      <dgm:spPr/>
      <dgm:t>
        <a:bodyPr/>
        <a:lstStyle/>
        <a:p>
          <a:endParaRPr lang="en-US"/>
        </a:p>
      </dgm:t>
    </dgm:pt>
    <dgm:pt modelId="{5F3F5DBA-B86E-4F77-A27F-CED9B995A505}" type="sibTrans" cxnId="{467B8DAB-1C73-4765-B656-2729E9A6E98F}">
      <dgm:prSet/>
      <dgm:spPr/>
      <dgm:t>
        <a:bodyPr/>
        <a:lstStyle/>
        <a:p>
          <a:endParaRPr lang="en-US" dirty="0"/>
        </a:p>
      </dgm:t>
    </dgm:pt>
    <dgm:pt modelId="{07DC3704-6303-4AC4-A268-CB1FCA68FC02}">
      <dgm:prSet custT="1"/>
      <dgm:spPr/>
      <dgm:t>
        <a:bodyPr/>
        <a:lstStyle/>
        <a:p>
          <a:r>
            <a:rPr lang="en-US" sz="1400" b="1" dirty="0" smtClean="0"/>
            <a:t>PTSA and local businesses are contacted about donations for the Reward/</a:t>
          </a:r>
        </a:p>
        <a:p>
          <a:r>
            <a:rPr lang="en-US" sz="1400" b="1" dirty="0" smtClean="0"/>
            <a:t>Reinforcement System</a:t>
          </a:r>
        </a:p>
      </dgm:t>
    </dgm:pt>
    <dgm:pt modelId="{21D6DDED-DF90-442E-88CC-F08954EF076C}" type="parTrans" cxnId="{B38767EB-FB11-4F46-82D1-D0C43E1E76E2}">
      <dgm:prSet/>
      <dgm:spPr/>
      <dgm:t>
        <a:bodyPr/>
        <a:lstStyle/>
        <a:p>
          <a:endParaRPr lang="en-US"/>
        </a:p>
      </dgm:t>
    </dgm:pt>
    <dgm:pt modelId="{19DD936E-F0F4-4342-A5B0-3A1F22ABD3A2}" type="sibTrans" cxnId="{B38767EB-FB11-4F46-82D1-D0C43E1E76E2}">
      <dgm:prSet/>
      <dgm:spPr/>
      <dgm:t>
        <a:bodyPr/>
        <a:lstStyle/>
        <a:p>
          <a:endParaRPr lang="en-US" dirty="0"/>
        </a:p>
      </dgm:t>
    </dgm:pt>
    <dgm:pt modelId="{F9EA0783-60FC-485B-90AC-8CFB88F2F9C2}" type="pres">
      <dgm:prSet presAssocID="{5D82107D-C2B6-4949-93C6-B329F4A763A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E3F9DF-DBD2-4AB6-BCEA-A7E07CAF7E80}" type="pres">
      <dgm:prSet presAssocID="{0E24CDD3-B2BA-43FB-97F5-C97053DD71D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45D87A-192F-4562-9043-A599A407C764}" type="pres">
      <dgm:prSet presAssocID="{0E24CDD3-B2BA-43FB-97F5-C97053DD71D1}" presName="spNode" presStyleCnt="0"/>
      <dgm:spPr/>
      <dgm:t>
        <a:bodyPr/>
        <a:lstStyle/>
        <a:p>
          <a:endParaRPr lang="en-US"/>
        </a:p>
      </dgm:t>
    </dgm:pt>
    <dgm:pt modelId="{9FDF4C4C-7FB6-4456-9767-078E97D09A31}" type="pres">
      <dgm:prSet presAssocID="{858E8C5A-8FB4-4EF1-A851-B04D685DB400}" presName="sibTrans" presStyleLbl="sibTrans1D1" presStyleIdx="0" presStyleCnt="5"/>
      <dgm:spPr/>
      <dgm:t>
        <a:bodyPr/>
        <a:lstStyle/>
        <a:p>
          <a:endParaRPr lang="en-US"/>
        </a:p>
      </dgm:t>
    </dgm:pt>
    <dgm:pt modelId="{4592CB49-C631-4004-B96F-6FCBB220078F}" type="pres">
      <dgm:prSet presAssocID="{80636BBE-3CE8-478F-9FE9-83DA993E2E21}" presName="node" presStyleLbl="node1" presStyleIdx="1" presStyleCnt="5" custScaleY="1176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53882F-BE99-4BAA-A52F-B3282D65FBC0}" type="pres">
      <dgm:prSet presAssocID="{80636BBE-3CE8-478F-9FE9-83DA993E2E21}" presName="spNode" presStyleCnt="0"/>
      <dgm:spPr/>
      <dgm:t>
        <a:bodyPr/>
        <a:lstStyle/>
        <a:p>
          <a:endParaRPr lang="en-US"/>
        </a:p>
      </dgm:t>
    </dgm:pt>
    <dgm:pt modelId="{AD15B2F6-F1CF-48EE-B0EA-026C4FD8BC36}" type="pres">
      <dgm:prSet presAssocID="{8A8165AA-65CE-4B2B-B865-F874B380C810}" presName="sibTrans" presStyleLbl="sibTrans1D1" presStyleIdx="1" presStyleCnt="5"/>
      <dgm:spPr/>
      <dgm:t>
        <a:bodyPr/>
        <a:lstStyle/>
        <a:p>
          <a:endParaRPr lang="en-US"/>
        </a:p>
      </dgm:t>
    </dgm:pt>
    <dgm:pt modelId="{C773F593-CE12-4747-9A84-4B909D10211D}" type="pres">
      <dgm:prSet presAssocID="{12378A24-8270-415C-9BDD-A000DBDF12CA}" presName="node" presStyleLbl="node1" presStyleIdx="2" presStyleCnt="5" custScaleY="116857" custRadScaleRad="103850" custRadScaleInc="-131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BC7A80-4A89-4D68-A49D-6534DE9038C3}" type="pres">
      <dgm:prSet presAssocID="{12378A24-8270-415C-9BDD-A000DBDF12CA}" presName="spNode" presStyleCnt="0"/>
      <dgm:spPr/>
      <dgm:t>
        <a:bodyPr/>
        <a:lstStyle/>
        <a:p>
          <a:endParaRPr lang="en-US"/>
        </a:p>
      </dgm:t>
    </dgm:pt>
    <dgm:pt modelId="{866751B9-AFE7-400F-8EA8-7753025027E0}" type="pres">
      <dgm:prSet presAssocID="{8564CFA9-6EB2-4572-A21A-5B5E8E53B9C7}" presName="sibTrans" presStyleLbl="sibTrans1D1" presStyleIdx="2" presStyleCnt="5"/>
      <dgm:spPr/>
      <dgm:t>
        <a:bodyPr/>
        <a:lstStyle/>
        <a:p>
          <a:endParaRPr lang="en-US"/>
        </a:p>
      </dgm:t>
    </dgm:pt>
    <dgm:pt modelId="{09EC9813-E147-4B5C-B257-BE6717F73B94}" type="pres">
      <dgm:prSet presAssocID="{07DC3704-6303-4AC4-A268-CB1FCA68FC02}" presName="node" presStyleLbl="node1" presStyleIdx="3" presStyleCnt="5" custScaleX="112761" custScaleY="1247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FBD718-751C-4EE3-9937-73C6AB804E46}" type="pres">
      <dgm:prSet presAssocID="{07DC3704-6303-4AC4-A268-CB1FCA68FC02}" presName="spNode" presStyleCnt="0"/>
      <dgm:spPr/>
      <dgm:t>
        <a:bodyPr/>
        <a:lstStyle/>
        <a:p>
          <a:endParaRPr lang="en-US"/>
        </a:p>
      </dgm:t>
    </dgm:pt>
    <dgm:pt modelId="{F627353C-0E40-4203-9949-04C367DC2DB2}" type="pres">
      <dgm:prSet presAssocID="{19DD936E-F0F4-4342-A5B0-3A1F22ABD3A2}" presName="sibTrans" presStyleLbl="sibTrans1D1" presStyleIdx="3" presStyleCnt="5"/>
      <dgm:spPr/>
      <dgm:t>
        <a:bodyPr/>
        <a:lstStyle/>
        <a:p>
          <a:endParaRPr lang="en-US"/>
        </a:p>
      </dgm:t>
    </dgm:pt>
    <dgm:pt modelId="{F35C47D9-FB53-41AB-888D-663E978BA669}" type="pres">
      <dgm:prSet presAssocID="{CFC62E30-405F-4F2E-A2DB-7504047356D9}" presName="node" presStyleLbl="node1" presStyleIdx="4" presStyleCnt="5" custScaleY="120508" custRadScaleRad="94799" custRadScaleInc="44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B933B9-A163-476B-825C-D74829661F68}" type="pres">
      <dgm:prSet presAssocID="{CFC62E30-405F-4F2E-A2DB-7504047356D9}" presName="spNode" presStyleCnt="0"/>
      <dgm:spPr/>
      <dgm:t>
        <a:bodyPr/>
        <a:lstStyle/>
        <a:p>
          <a:endParaRPr lang="en-US"/>
        </a:p>
      </dgm:t>
    </dgm:pt>
    <dgm:pt modelId="{784CD066-94E0-4C55-8D7B-4DDF9E6AFC03}" type="pres">
      <dgm:prSet presAssocID="{5F3F5DBA-B86E-4F77-A27F-CED9B995A505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6C769EE7-3B2D-45C6-8EE1-9E9BBE57FB39}" type="presOf" srcId="{07DC3704-6303-4AC4-A268-CB1FCA68FC02}" destId="{09EC9813-E147-4B5C-B257-BE6717F73B94}" srcOrd="0" destOrd="0" presId="urn:microsoft.com/office/officeart/2005/8/layout/cycle5"/>
    <dgm:cxn modelId="{C7665B66-C82E-4FBD-B7F2-EFFCA65C4B42}" type="presOf" srcId="{80636BBE-3CE8-478F-9FE9-83DA993E2E21}" destId="{4592CB49-C631-4004-B96F-6FCBB220078F}" srcOrd="0" destOrd="0" presId="urn:microsoft.com/office/officeart/2005/8/layout/cycle5"/>
    <dgm:cxn modelId="{534C60A5-DB5C-462B-8EB2-B5716FFE1E75}" type="presOf" srcId="{5D82107D-C2B6-4949-93C6-B329F4A763A3}" destId="{F9EA0783-60FC-485B-90AC-8CFB88F2F9C2}" srcOrd="0" destOrd="0" presId="urn:microsoft.com/office/officeart/2005/8/layout/cycle5"/>
    <dgm:cxn modelId="{4324B88D-D695-4C4D-B2F5-0484779A6D15}" type="presOf" srcId="{8A8165AA-65CE-4B2B-B865-F874B380C810}" destId="{AD15B2F6-F1CF-48EE-B0EA-026C4FD8BC36}" srcOrd="0" destOrd="0" presId="urn:microsoft.com/office/officeart/2005/8/layout/cycle5"/>
    <dgm:cxn modelId="{7CEBF484-C02D-4A44-A745-3C7A9016358E}" type="presOf" srcId="{0E24CDD3-B2BA-43FB-97F5-C97053DD71D1}" destId="{01E3F9DF-DBD2-4AB6-BCEA-A7E07CAF7E80}" srcOrd="0" destOrd="0" presId="urn:microsoft.com/office/officeart/2005/8/layout/cycle5"/>
    <dgm:cxn modelId="{DD313F82-3C06-412F-98A3-BF363AC41E37}" type="presOf" srcId="{8564CFA9-6EB2-4572-A21A-5B5E8E53B9C7}" destId="{866751B9-AFE7-400F-8EA8-7753025027E0}" srcOrd="0" destOrd="0" presId="urn:microsoft.com/office/officeart/2005/8/layout/cycle5"/>
    <dgm:cxn modelId="{1E587CC8-7B12-4BD5-981A-02C1ABBBEA90}" type="presOf" srcId="{12378A24-8270-415C-9BDD-A000DBDF12CA}" destId="{C773F593-CE12-4747-9A84-4B909D10211D}" srcOrd="0" destOrd="0" presId="urn:microsoft.com/office/officeart/2005/8/layout/cycle5"/>
    <dgm:cxn modelId="{BCF47CF1-C35F-46CE-B1B2-8070A130B557}" type="presOf" srcId="{5F3F5DBA-B86E-4F77-A27F-CED9B995A505}" destId="{784CD066-94E0-4C55-8D7B-4DDF9E6AFC03}" srcOrd="0" destOrd="0" presId="urn:microsoft.com/office/officeart/2005/8/layout/cycle5"/>
    <dgm:cxn modelId="{889B3A38-888A-4E32-98BA-755782FBFA68}" srcId="{5D82107D-C2B6-4949-93C6-B329F4A763A3}" destId="{0E24CDD3-B2BA-43FB-97F5-C97053DD71D1}" srcOrd="0" destOrd="0" parTransId="{DFDF6509-5721-4BEC-8121-2857461AE226}" sibTransId="{858E8C5A-8FB4-4EF1-A851-B04D685DB400}"/>
    <dgm:cxn modelId="{AF8CB269-B45F-4DCA-9E19-1D1990C0C97C}" type="presOf" srcId="{19DD936E-F0F4-4342-A5B0-3A1F22ABD3A2}" destId="{F627353C-0E40-4203-9949-04C367DC2DB2}" srcOrd="0" destOrd="0" presId="urn:microsoft.com/office/officeart/2005/8/layout/cycle5"/>
    <dgm:cxn modelId="{8C9EF40C-66F6-4BE2-8B6C-11FA658D42C6}" type="presOf" srcId="{858E8C5A-8FB4-4EF1-A851-B04D685DB400}" destId="{9FDF4C4C-7FB6-4456-9767-078E97D09A31}" srcOrd="0" destOrd="0" presId="urn:microsoft.com/office/officeart/2005/8/layout/cycle5"/>
    <dgm:cxn modelId="{467B8DAB-1C73-4765-B656-2729E9A6E98F}" srcId="{5D82107D-C2B6-4949-93C6-B329F4A763A3}" destId="{CFC62E30-405F-4F2E-A2DB-7504047356D9}" srcOrd="4" destOrd="0" parTransId="{9B709844-3C61-4D96-BADC-0C999F01ED3A}" sibTransId="{5F3F5DBA-B86E-4F77-A27F-CED9B995A505}"/>
    <dgm:cxn modelId="{3335A58F-AD3D-4F30-A434-EAF463ED1BA0}" srcId="{5D82107D-C2B6-4949-93C6-B329F4A763A3}" destId="{12378A24-8270-415C-9BDD-A000DBDF12CA}" srcOrd="2" destOrd="0" parTransId="{3C9033F8-F996-4734-8B91-4CAB40EF432B}" sibTransId="{8564CFA9-6EB2-4572-A21A-5B5E8E53B9C7}"/>
    <dgm:cxn modelId="{EC8F133A-BB73-4537-985F-7DE23931142C}" srcId="{5D82107D-C2B6-4949-93C6-B329F4A763A3}" destId="{80636BBE-3CE8-478F-9FE9-83DA993E2E21}" srcOrd="1" destOrd="0" parTransId="{4D0A8CA9-4ECF-4FC4-B8D5-7FC931D38560}" sibTransId="{8A8165AA-65CE-4B2B-B865-F874B380C810}"/>
    <dgm:cxn modelId="{7C441B57-95F9-4A74-BDCE-DBC86939734C}" type="presOf" srcId="{CFC62E30-405F-4F2E-A2DB-7504047356D9}" destId="{F35C47D9-FB53-41AB-888D-663E978BA669}" srcOrd="0" destOrd="0" presId="urn:microsoft.com/office/officeart/2005/8/layout/cycle5"/>
    <dgm:cxn modelId="{B38767EB-FB11-4F46-82D1-D0C43E1E76E2}" srcId="{5D82107D-C2B6-4949-93C6-B329F4A763A3}" destId="{07DC3704-6303-4AC4-A268-CB1FCA68FC02}" srcOrd="3" destOrd="0" parTransId="{21D6DDED-DF90-442E-88CC-F08954EF076C}" sibTransId="{19DD936E-F0F4-4342-A5B0-3A1F22ABD3A2}"/>
    <dgm:cxn modelId="{59499F33-1994-4686-BF19-2C44744E2573}" type="presParOf" srcId="{F9EA0783-60FC-485B-90AC-8CFB88F2F9C2}" destId="{01E3F9DF-DBD2-4AB6-BCEA-A7E07CAF7E80}" srcOrd="0" destOrd="0" presId="urn:microsoft.com/office/officeart/2005/8/layout/cycle5"/>
    <dgm:cxn modelId="{6C3766BE-ADDA-40B3-BDDE-2D236A93A7AF}" type="presParOf" srcId="{F9EA0783-60FC-485B-90AC-8CFB88F2F9C2}" destId="{0745D87A-192F-4562-9043-A599A407C764}" srcOrd="1" destOrd="0" presId="urn:microsoft.com/office/officeart/2005/8/layout/cycle5"/>
    <dgm:cxn modelId="{7353FE7B-9B1A-4676-91B4-B02E44B3FB07}" type="presParOf" srcId="{F9EA0783-60FC-485B-90AC-8CFB88F2F9C2}" destId="{9FDF4C4C-7FB6-4456-9767-078E97D09A31}" srcOrd="2" destOrd="0" presId="urn:microsoft.com/office/officeart/2005/8/layout/cycle5"/>
    <dgm:cxn modelId="{8C37EBB0-5C47-4AAC-B5E6-0ADBED43325F}" type="presParOf" srcId="{F9EA0783-60FC-485B-90AC-8CFB88F2F9C2}" destId="{4592CB49-C631-4004-B96F-6FCBB220078F}" srcOrd="3" destOrd="0" presId="urn:microsoft.com/office/officeart/2005/8/layout/cycle5"/>
    <dgm:cxn modelId="{6E78398C-68EB-4F41-BC2F-03A5CF31EB92}" type="presParOf" srcId="{F9EA0783-60FC-485B-90AC-8CFB88F2F9C2}" destId="{0353882F-BE99-4BAA-A52F-B3282D65FBC0}" srcOrd="4" destOrd="0" presId="urn:microsoft.com/office/officeart/2005/8/layout/cycle5"/>
    <dgm:cxn modelId="{04BDD2F9-371C-410A-A0AF-DB65D0195B81}" type="presParOf" srcId="{F9EA0783-60FC-485B-90AC-8CFB88F2F9C2}" destId="{AD15B2F6-F1CF-48EE-B0EA-026C4FD8BC36}" srcOrd="5" destOrd="0" presId="urn:microsoft.com/office/officeart/2005/8/layout/cycle5"/>
    <dgm:cxn modelId="{3B35764E-4D8B-4C9D-96CF-977EE4FE27EB}" type="presParOf" srcId="{F9EA0783-60FC-485B-90AC-8CFB88F2F9C2}" destId="{C773F593-CE12-4747-9A84-4B909D10211D}" srcOrd="6" destOrd="0" presId="urn:microsoft.com/office/officeart/2005/8/layout/cycle5"/>
    <dgm:cxn modelId="{B1C6F718-052E-4BB9-BAFD-42630C821920}" type="presParOf" srcId="{F9EA0783-60FC-485B-90AC-8CFB88F2F9C2}" destId="{01BC7A80-4A89-4D68-A49D-6534DE9038C3}" srcOrd="7" destOrd="0" presId="urn:microsoft.com/office/officeart/2005/8/layout/cycle5"/>
    <dgm:cxn modelId="{5A27C139-96AB-431E-8E56-21B406D0FEC4}" type="presParOf" srcId="{F9EA0783-60FC-485B-90AC-8CFB88F2F9C2}" destId="{866751B9-AFE7-400F-8EA8-7753025027E0}" srcOrd="8" destOrd="0" presId="urn:microsoft.com/office/officeart/2005/8/layout/cycle5"/>
    <dgm:cxn modelId="{D3CADD5C-0013-46B3-986D-CCA761F3E258}" type="presParOf" srcId="{F9EA0783-60FC-485B-90AC-8CFB88F2F9C2}" destId="{09EC9813-E147-4B5C-B257-BE6717F73B94}" srcOrd="9" destOrd="0" presId="urn:microsoft.com/office/officeart/2005/8/layout/cycle5"/>
    <dgm:cxn modelId="{6928B409-E61A-425C-866E-D396422B398D}" type="presParOf" srcId="{F9EA0783-60FC-485B-90AC-8CFB88F2F9C2}" destId="{AAFBD718-751C-4EE3-9937-73C6AB804E46}" srcOrd="10" destOrd="0" presId="urn:microsoft.com/office/officeart/2005/8/layout/cycle5"/>
    <dgm:cxn modelId="{24494AB0-DDCD-4BC2-B66F-95783ED65C19}" type="presParOf" srcId="{F9EA0783-60FC-485B-90AC-8CFB88F2F9C2}" destId="{F627353C-0E40-4203-9949-04C367DC2DB2}" srcOrd="11" destOrd="0" presId="urn:microsoft.com/office/officeart/2005/8/layout/cycle5"/>
    <dgm:cxn modelId="{33D2A8B1-E4A5-4C6A-B4DA-3DF0302D2B14}" type="presParOf" srcId="{F9EA0783-60FC-485B-90AC-8CFB88F2F9C2}" destId="{F35C47D9-FB53-41AB-888D-663E978BA669}" srcOrd="12" destOrd="0" presId="urn:microsoft.com/office/officeart/2005/8/layout/cycle5"/>
    <dgm:cxn modelId="{86449715-EE4A-4F54-A661-E81506B83FD3}" type="presParOf" srcId="{F9EA0783-60FC-485B-90AC-8CFB88F2F9C2}" destId="{64B933B9-A163-476B-825C-D74829661F68}" srcOrd="13" destOrd="0" presId="urn:microsoft.com/office/officeart/2005/8/layout/cycle5"/>
    <dgm:cxn modelId="{15643C5C-AA15-4925-B756-CF5813115E1B}" type="presParOf" srcId="{F9EA0783-60FC-485B-90AC-8CFB88F2F9C2}" destId="{784CD066-94E0-4C55-8D7B-4DDF9E6AFC03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1E3F9DF-DBD2-4AB6-BCEA-A7E07CAF7E80}">
      <dsp:nvSpPr>
        <dsp:cNvPr id="0" name=""/>
        <dsp:cNvSpPr/>
      </dsp:nvSpPr>
      <dsp:spPr>
        <a:xfrm>
          <a:off x="3291036" y="-34273"/>
          <a:ext cx="1952327" cy="126901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Each staff member receives 10 tickets</a:t>
          </a:r>
          <a:endParaRPr lang="en-US" sz="1400" kern="1200" dirty="0"/>
        </a:p>
      </dsp:txBody>
      <dsp:txXfrm>
        <a:off x="3291036" y="-34273"/>
        <a:ext cx="1952327" cy="1269012"/>
      </dsp:txXfrm>
    </dsp:sp>
    <dsp:sp modelId="{9FDF4C4C-7FB6-4456-9767-078E97D09A31}">
      <dsp:nvSpPr>
        <dsp:cNvPr id="0" name=""/>
        <dsp:cNvSpPr/>
      </dsp:nvSpPr>
      <dsp:spPr>
        <a:xfrm>
          <a:off x="1732149" y="600232"/>
          <a:ext cx="5070100" cy="5070100"/>
        </a:xfrm>
        <a:custGeom>
          <a:avLst/>
          <a:gdLst/>
          <a:ahLst/>
          <a:cxnLst/>
          <a:rect l="0" t="0" r="0" b="0"/>
          <a:pathLst>
            <a:path>
              <a:moveTo>
                <a:pt x="3749528" y="309848"/>
              </a:moveTo>
              <a:arcTo wR="2535050" hR="2535050" stAng="17917499" swAng="1096854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92CB49-C631-4004-B96F-6FCBB220078F}">
      <dsp:nvSpPr>
        <dsp:cNvPr id="0" name=""/>
        <dsp:cNvSpPr/>
      </dsp:nvSpPr>
      <dsp:spPr>
        <a:xfrm>
          <a:off x="5702012" y="1605520"/>
          <a:ext cx="1952327" cy="149277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Staff members are asked to reward students for demonstrating positive behaviors in the school, hallway, classroom, cafeteria or locker bay areas.</a:t>
          </a:r>
        </a:p>
      </dsp:txBody>
      <dsp:txXfrm>
        <a:off x="5702012" y="1605520"/>
        <a:ext cx="1952327" cy="1492777"/>
      </dsp:txXfrm>
    </dsp:sp>
    <dsp:sp modelId="{AD15B2F6-F1CF-48EE-B0EA-026C4FD8BC36}">
      <dsp:nvSpPr>
        <dsp:cNvPr id="0" name=""/>
        <dsp:cNvSpPr/>
      </dsp:nvSpPr>
      <dsp:spPr>
        <a:xfrm>
          <a:off x="1742099" y="790641"/>
          <a:ext cx="5070100" cy="5070100"/>
        </a:xfrm>
        <a:custGeom>
          <a:avLst/>
          <a:gdLst/>
          <a:ahLst/>
          <a:cxnLst/>
          <a:rect l="0" t="0" r="0" b="0"/>
          <a:pathLst>
            <a:path>
              <a:moveTo>
                <a:pt x="5069714" y="2579275"/>
              </a:moveTo>
              <a:arcTo wR="2535050" hR="2535050" stAng="21659976" swAng="1129116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73F593-CE12-4747-9A84-4B909D10211D}">
      <dsp:nvSpPr>
        <dsp:cNvPr id="0" name=""/>
        <dsp:cNvSpPr/>
      </dsp:nvSpPr>
      <dsp:spPr>
        <a:xfrm>
          <a:off x="4953004" y="4435558"/>
          <a:ext cx="1952327" cy="148293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Staff and Students receive information on the E-ticket box  location.</a:t>
          </a:r>
        </a:p>
      </dsp:txBody>
      <dsp:txXfrm>
        <a:off x="4953004" y="4435558"/>
        <a:ext cx="1952327" cy="1482930"/>
      </dsp:txXfrm>
    </dsp:sp>
    <dsp:sp modelId="{866751B9-AFE7-400F-8EA8-7753025027E0}">
      <dsp:nvSpPr>
        <dsp:cNvPr id="0" name=""/>
        <dsp:cNvSpPr/>
      </dsp:nvSpPr>
      <dsp:spPr>
        <a:xfrm>
          <a:off x="1965083" y="647716"/>
          <a:ext cx="5070100" cy="5070100"/>
        </a:xfrm>
        <a:custGeom>
          <a:avLst/>
          <a:gdLst/>
          <a:ahLst/>
          <a:cxnLst/>
          <a:rect l="0" t="0" r="0" b="0"/>
          <a:pathLst>
            <a:path>
              <a:moveTo>
                <a:pt x="2774852" y="5058732"/>
              </a:moveTo>
              <a:arcTo wR="2535050" hR="2535050" stAng="5074320" swAng="886473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EC9813-E147-4B5C-B257-BE6717F73B94}">
      <dsp:nvSpPr>
        <dsp:cNvPr id="0" name=""/>
        <dsp:cNvSpPr/>
      </dsp:nvSpPr>
      <dsp:spPr>
        <a:xfrm>
          <a:off x="1676402" y="4394488"/>
          <a:ext cx="2201463" cy="158338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PTSA and local businesses are contacted about donations for the Reward/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Reinforcement System</a:t>
          </a:r>
        </a:p>
      </dsp:txBody>
      <dsp:txXfrm>
        <a:off x="1676402" y="4394488"/>
        <a:ext cx="2201463" cy="1583385"/>
      </dsp:txXfrm>
    </dsp:sp>
    <dsp:sp modelId="{F627353C-0E40-4203-9949-04C367DC2DB2}">
      <dsp:nvSpPr>
        <dsp:cNvPr id="0" name=""/>
        <dsp:cNvSpPr/>
      </dsp:nvSpPr>
      <dsp:spPr>
        <a:xfrm>
          <a:off x="1851131" y="835779"/>
          <a:ext cx="5070100" cy="5070100"/>
        </a:xfrm>
        <a:custGeom>
          <a:avLst/>
          <a:gdLst/>
          <a:ahLst/>
          <a:cxnLst/>
          <a:rect l="0" t="0" r="0" b="0"/>
          <a:pathLst>
            <a:path>
              <a:moveTo>
                <a:pt x="123523" y="3316725"/>
              </a:moveTo>
              <a:arcTo wR="2535050" hR="2535050" stAng="9722421" swAng="1073865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5C47D9-FB53-41AB-888D-663E978BA669}">
      <dsp:nvSpPr>
        <dsp:cNvPr id="0" name=""/>
        <dsp:cNvSpPr/>
      </dsp:nvSpPr>
      <dsp:spPr>
        <a:xfrm>
          <a:off x="1019667" y="1585625"/>
          <a:ext cx="1952327" cy="152926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Weekly prizes are awarded to the student and the teacher during the morning announcements every Friday.</a:t>
          </a:r>
        </a:p>
      </dsp:txBody>
      <dsp:txXfrm>
        <a:off x="1019667" y="1585625"/>
        <a:ext cx="1952327" cy="1529261"/>
      </dsp:txXfrm>
    </dsp:sp>
    <dsp:sp modelId="{784CD066-94E0-4C55-8D7B-4DDF9E6AFC03}">
      <dsp:nvSpPr>
        <dsp:cNvPr id="0" name=""/>
        <dsp:cNvSpPr/>
      </dsp:nvSpPr>
      <dsp:spPr>
        <a:xfrm>
          <a:off x="1993668" y="473042"/>
          <a:ext cx="5070100" cy="5070100"/>
        </a:xfrm>
        <a:custGeom>
          <a:avLst/>
          <a:gdLst/>
          <a:ahLst/>
          <a:cxnLst/>
          <a:rect l="0" t="0" r="0" b="0"/>
          <a:pathLst>
            <a:path>
              <a:moveTo>
                <a:pt x="576522" y="925500"/>
              </a:moveTo>
              <a:arcTo wR="2535050" hR="2535050" stAng="13164835" swAng="964877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128B13-1197-4CB6-86EF-CC4717877E90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ADDF2C-4DC2-479E-B8A3-0CD76B046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en-US" b="1" dirty="0"/>
              <a:t>Mellette</a:t>
            </a:r>
          </a:p>
          <a:p>
            <a:pPr eaLnBrk="1" hangingPunct="1">
              <a:lnSpc>
                <a:spcPct val="80000"/>
              </a:lnSpc>
              <a:buClr>
                <a:srgbClr val="FFCC00"/>
              </a:buClr>
              <a:buFont typeface="Wingdings" pitchFamily="2" charset="2"/>
              <a:buChar char="§"/>
              <a:defRPr/>
            </a:pPr>
            <a:endParaRPr lang="en-US" b="1" dirty="0"/>
          </a:p>
          <a:p>
            <a:pPr eaLnBrk="1" hangingPunct="1">
              <a:lnSpc>
                <a:spcPct val="80000"/>
              </a:lnSpc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en-US" b="1" dirty="0"/>
              <a:t>Contact your child’s teachers, counselor and/or grade level administrator regularly.  Staff members will respond within 48 hours (2 school days).</a:t>
            </a:r>
          </a:p>
          <a:p>
            <a:pPr eaLnBrk="1" hangingPunct="1">
              <a:lnSpc>
                <a:spcPct val="80000"/>
              </a:lnSpc>
              <a:buClr>
                <a:srgbClr val="FFCC00"/>
              </a:buClr>
              <a:buFont typeface="Wingdings" pitchFamily="2" charset="2"/>
              <a:buChar char="§"/>
              <a:defRPr/>
            </a:pPr>
            <a:endParaRPr lang="en-US" b="1" dirty="0"/>
          </a:p>
          <a:p>
            <a:pPr eaLnBrk="1" hangingPunct="1">
              <a:lnSpc>
                <a:spcPct val="80000"/>
              </a:lnSpc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en-US" b="1" dirty="0"/>
              <a:t>Register and check the Student Parent Access Network (SPAN) on a regular basis for updates on grades, discipline, and fines.</a:t>
            </a:r>
          </a:p>
          <a:p>
            <a:pPr eaLnBrk="1" hangingPunct="1">
              <a:lnSpc>
                <a:spcPct val="80000"/>
              </a:lnSpc>
              <a:buClr>
                <a:srgbClr val="FFCC00"/>
              </a:buClr>
              <a:buFont typeface="Wingdings" pitchFamily="2" charset="2"/>
              <a:buChar char="§"/>
              <a:defRPr/>
            </a:pPr>
            <a:endParaRPr lang="en-US" b="1" dirty="0"/>
          </a:p>
          <a:p>
            <a:pPr eaLnBrk="1" hangingPunct="1">
              <a:lnSpc>
                <a:spcPct val="80000"/>
              </a:lnSpc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en-US" b="1" dirty="0"/>
              <a:t>Make sure we have your email to include it in our bi-weekly “Hawk Email Blast”. Please sign-up prior to leaving this evening</a:t>
            </a:r>
          </a:p>
          <a:p>
            <a:pPr eaLnBrk="1" hangingPunct="1">
              <a:lnSpc>
                <a:spcPct val="80000"/>
              </a:lnSpc>
              <a:buClr>
                <a:srgbClr val="FFCC00"/>
              </a:buClr>
              <a:buFont typeface="Wingdings" pitchFamily="2" charset="2"/>
              <a:buChar char="§"/>
              <a:defRPr/>
            </a:pPr>
            <a:endParaRPr lang="en-US" b="1" dirty="0"/>
          </a:p>
          <a:p>
            <a:pPr eaLnBrk="1" hangingPunct="1">
              <a:lnSpc>
                <a:spcPct val="80000"/>
              </a:lnSpc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en-US" b="1" dirty="0"/>
              <a:t>When leaving a message at the school, be sure to include your name, date, and reason for calling.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None/>
              <a:defRPr/>
            </a:pPr>
            <a:endParaRPr lang="en-US" sz="1000" b="1" dirty="0"/>
          </a:p>
          <a:p>
            <a:endParaRPr lang="en-US" dirty="0"/>
          </a:p>
          <a:p>
            <a:pPr eaLnBrk="1" hangingPunct="1">
              <a:lnSpc>
                <a:spcPct val="80000"/>
              </a:lnSpc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en-US" b="1" dirty="0"/>
              <a:t>Betz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1019-9DE0-40DD-BBE0-4A1C912FF6A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en-US" b="1" dirty="0"/>
              <a:t>Mellette</a:t>
            </a:r>
          </a:p>
          <a:p>
            <a:pPr eaLnBrk="1" hangingPunct="1">
              <a:lnSpc>
                <a:spcPct val="80000"/>
              </a:lnSpc>
              <a:buClr>
                <a:srgbClr val="FFCC00"/>
              </a:buClr>
              <a:buFont typeface="Wingdings" pitchFamily="2" charset="2"/>
              <a:buChar char="§"/>
              <a:defRPr/>
            </a:pPr>
            <a:endParaRPr lang="en-US" b="1" dirty="0"/>
          </a:p>
          <a:p>
            <a:pPr eaLnBrk="1" hangingPunct="1">
              <a:lnSpc>
                <a:spcPct val="80000"/>
              </a:lnSpc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en-US" b="1" dirty="0"/>
              <a:t>Contact your child’s teachers, counselor and/or grade level administrator regularly.  Staff members will respond within 48 hours (2 school days).</a:t>
            </a:r>
          </a:p>
          <a:p>
            <a:pPr eaLnBrk="1" hangingPunct="1">
              <a:lnSpc>
                <a:spcPct val="80000"/>
              </a:lnSpc>
              <a:buClr>
                <a:srgbClr val="FFCC00"/>
              </a:buClr>
              <a:buFont typeface="Wingdings" pitchFamily="2" charset="2"/>
              <a:buChar char="§"/>
              <a:defRPr/>
            </a:pPr>
            <a:endParaRPr lang="en-US" b="1" dirty="0"/>
          </a:p>
          <a:p>
            <a:pPr eaLnBrk="1" hangingPunct="1">
              <a:lnSpc>
                <a:spcPct val="80000"/>
              </a:lnSpc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en-US" b="1" dirty="0"/>
              <a:t>Register and check the Student Parent Access Network (SPAN) on a regular basis for updates on grades, discipline, and fines.</a:t>
            </a:r>
          </a:p>
          <a:p>
            <a:pPr eaLnBrk="1" hangingPunct="1">
              <a:lnSpc>
                <a:spcPct val="80000"/>
              </a:lnSpc>
              <a:buClr>
                <a:srgbClr val="FFCC00"/>
              </a:buClr>
              <a:buFont typeface="Wingdings" pitchFamily="2" charset="2"/>
              <a:buChar char="§"/>
              <a:defRPr/>
            </a:pPr>
            <a:endParaRPr lang="en-US" b="1" dirty="0"/>
          </a:p>
          <a:p>
            <a:pPr eaLnBrk="1" hangingPunct="1">
              <a:lnSpc>
                <a:spcPct val="80000"/>
              </a:lnSpc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en-US" b="1" dirty="0"/>
              <a:t>Make sure we have your email to include it in our bi-weekly “Hawk Email Blast”. Please sign-up prior to leaving this evening</a:t>
            </a:r>
          </a:p>
          <a:p>
            <a:pPr eaLnBrk="1" hangingPunct="1">
              <a:lnSpc>
                <a:spcPct val="80000"/>
              </a:lnSpc>
              <a:buClr>
                <a:srgbClr val="FFCC00"/>
              </a:buClr>
              <a:buFont typeface="Wingdings" pitchFamily="2" charset="2"/>
              <a:buChar char="§"/>
              <a:defRPr/>
            </a:pPr>
            <a:endParaRPr lang="en-US" b="1" dirty="0"/>
          </a:p>
          <a:p>
            <a:pPr eaLnBrk="1" hangingPunct="1">
              <a:lnSpc>
                <a:spcPct val="80000"/>
              </a:lnSpc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en-US" b="1" dirty="0"/>
              <a:t>When leaving a message at the school, be sure to include your name, date, and reason for calling.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None/>
              <a:defRPr/>
            </a:pPr>
            <a:endParaRPr lang="en-US" sz="1000" b="1" dirty="0"/>
          </a:p>
          <a:p>
            <a:endParaRPr lang="en-US" dirty="0"/>
          </a:p>
          <a:p>
            <a:pPr eaLnBrk="1" hangingPunct="1">
              <a:lnSpc>
                <a:spcPct val="80000"/>
              </a:lnSpc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en-US" b="1" dirty="0"/>
              <a:t>Betz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1019-9DE0-40DD-BBE0-4A1C912FF6A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70-3A02-4FA9-837C-46FA9086CAD6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A8DA-AFBB-47FA-AFC2-5F04B19C8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70-3A02-4FA9-837C-46FA9086CAD6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A8DA-AFBB-47FA-AFC2-5F04B19C8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70-3A02-4FA9-837C-46FA9086CAD6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A8DA-AFBB-47FA-AFC2-5F04B19C8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70-3A02-4FA9-837C-46FA9086CAD6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A8DA-AFBB-47FA-AFC2-5F04B19C8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70-3A02-4FA9-837C-46FA9086CAD6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A8DA-AFBB-47FA-AFC2-5F04B19C8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70-3A02-4FA9-837C-46FA9086CAD6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A8DA-AFBB-47FA-AFC2-5F04B19C8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70-3A02-4FA9-837C-46FA9086CAD6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A8DA-AFBB-47FA-AFC2-5F04B19C8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70-3A02-4FA9-837C-46FA9086CAD6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A8DA-AFBB-47FA-AFC2-5F04B19C8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70-3A02-4FA9-837C-46FA9086CAD6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A8DA-AFBB-47FA-AFC2-5F04B19C8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70-3A02-4FA9-837C-46FA9086CAD6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A8DA-AFBB-47FA-AFC2-5F04B19C8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70-3A02-4FA9-837C-46FA9086CAD6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A8DA-AFBB-47FA-AFC2-5F04B19C8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AED70-3A02-4FA9-837C-46FA9086CAD6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EA8DA-AFBB-47FA-AFC2-5F04B19C8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1" y="609600"/>
            <a:ext cx="902558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HSHS High “5” for Hawks!</a:t>
            </a: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Picture 2" descr="C:\Documents and Settings\ndavis1\Local Settings\Temporary Internet Files\Content.IE5\KMXR1DPR\MC90007879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1828800"/>
            <a:ext cx="3052763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381000" y="685800"/>
          <a:ext cx="85344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228601" y="0"/>
            <a:ext cx="902558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Rewards 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&amp; Reinforcements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3048000" y="2133600"/>
            <a:ext cx="3505200" cy="2667000"/>
          </a:xfrm>
          <a:prstGeom prst="triangle">
            <a:avLst>
              <a:gd name="adj" fmla="val 48599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High “5” for Hawks</a:t>
            </a:r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286</Words>
  <Application>Microsoft Office PowerPoint</Application>
  <PresentationFormat>On-screen Show (4:3)</PresentationFormat>
  <Paragraphs>35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Wake County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ndavis1</dc:creator>
  <cp:lastModifiedBy>vgaudet</cp:lastModifiedBy>
  <cp:revision>4</cp:revision>
  <dcterms:created xsi:type="dcterms:W3CDTF">2015-03-16T12:53:55Z</dcterms:created>
  <dcterms:modified xsi:type="dcterms:W3CDTF">2015-03-24T17:28:59Z</dcterms:modified>
</cp:coreProperties>
</file>